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5" r:id="rId1"/>
  </p:sldMasterIdLst>
  <p:sldIdLst>
    <p:sldId id="256" r:id="rId2"/>
    <p:sldId id="259" r:id="rId3"/>
    <p:sldId id="260" r:id="rId4"/>
    <p:sldId id="257" r:id="rId5"/>
    <p:sldId id="258" r:id="rId6"/>
    <p:sldId id="263" r:id="rId7"/>
    <p:sldId id="262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bia Maria Retana Araya" initials="LMRA" lastIdx="1" clrIdx="0">
    <p:extLst>
      <p:ext uri="{19B8F6BF-5375-455C-9EA6-DF929625EA0E}">
        <p15:presenceInfo xmlns:p15="http://schemas.microsoft.com/office/powerpoint/2012/main" userId="Libia Maria Retana Aray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995" autoAdjust="0"/>
    <p:restoredTop sz="94630" autoAdjust="0"/>
  </p:normalViewPr>
  <p:slideViewPr>
    <p:cSldViewPr snapToGrid="0">
      <p:cViewPr varScale="1">
        <p:scale>
          <a:sx n="76" d="100"/>
          <a:sy n="76" d="100"/>
        </p:scale>
        <p:origin x="9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1-18T10:09:07.409" idx="1">
    <p:pos x="7680" y="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75373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89462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97367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823571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10369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76265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29365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72212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55784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5373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76693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90403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3622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93815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38049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4385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34477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CBC1C18-307B-4F68-A007-B5B542270E8D}" type="datetimeFigureOut">
              <a:rPr lang="en-US" smtClean="0"/>
              <a:t>7/22/2022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8729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51000">
              <a:srgbClr val="33CCCC"/>
            </a:gs>
            <a:gs pos="100000">
              <a:schemeClr val="bg2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0515F-1533-4962-8BFE-CB12967E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2075" y="0"/>
            <a:ext cx="7962900" cy="2867024"/>
          </a:xfrm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Beachday" panose="02000500000000000000" pitchFamily="2" charset="0"/>
              </a:rPr>
              <a:t>What do you think about this Costa Rican news?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13E6A0-096E-4B9E-80AD-8344F9CD3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854177">
            <a:off x="9133516" y="1733780"/>
            <a:ext cx="2581721" cy="25507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F203AA-1719-42B7-B455-CF8CD3D648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98" t="40694" r="44618" b="40333"/>
          <a:stretch/>
        </p:blipFill>
        <p:spPr>
          <a:xfrm>
            <a:off x="1886704" y="3388674"/>
            <a:ext cx="2777371" cy="10554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F5E4F3A-9339-4C75-AEE1-4188BE5975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84" t="21528" r="68203" b="67361"/>
          <a:stretch/>
        </p:blipFill>
        <p:spPr>
          <a:xfrm>
            <a:off x="3373060" y="4773192"/>
            <a:ext cx="3390901" cy="7620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5D642B9-28DB-4DC2-A573-DAA24DEA0B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28" t="16945" r="66953" b="61111"/>
          <a:stretch/>
        </p:blipFill>
        <p:spPr>
          <a:xfrm>
            <a:off x="5343525" y="3300306"/>
            <a:ext cx="3166230" cy="1232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953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8000">
              <a:srgbClr val="33CCCC"/>
            </a:gs>
            <a:gs pos="100000">
              <a:schemeClr val="bg2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2783C-E46D-4498-A4C1-6B556E826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B4E120-4C53-44D5-BF49-92174D79D2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4700" y="762000"/>
            <a:ext cx="10680700" cy="5494072"/>
          </a:xfrm>
          <a:solidFill>
            <a:srgbClr val="33CCCC"/>
          </a:solidFill>
        </p:spPr>
      </p:pic>
    </p:spTree>
    <p:extLst>
      <p:ext uri="{BB962C8B-B14F-4D97-AF65-F5344CB8AC3E}">
        <p14:creationId xmlns:p14="http://schemas.microsoft.com/office/powerpoint/2010/main" val="1948771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0000"/>
            </a:gs>
            <a:gs pos="100000">
              <a:schemeClr val="bg2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F2BAC-4448-483F-91FD-F83911055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12" y="728132"/>
            <a:ext cx="8534400" cy="150706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Trash and Littering Still Major Problems in Guanacaste, Costa Rica</a:t>
            </a:r>
            <a:br>
              <a:rPr lang="en-US" b="1" dirty="0"/>
            </a:br>
            <a:r>
              <a:rPr lang="en-US" b="1" dirty="0"/>
              <a:t>(2014)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3DE4F8-270F-4925-9284-539D3F739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800" y="1850210"/>
            <a:ext cx="6319837" cy="425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38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D88E9-DAC8-4B6E-A227-E30D18986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Costa Ricans Have To Change Their Littering Habits</a:t>
            </a:r>
            <a:br>
              <a:rPr lang="en-US" b="1" dirty="0"/>
            </a:br>
            <a:r>
              <a:rPr lang="en-US" b="1" dirty="0"/>
              <a:t>(2015)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22A81D-4B35-4142-9B5E-545A1ED494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1588" y="685800"/>
            <a:ext cx="4819650" cy="3614738"/>
          </a:xfrm>
        </p:spPr>
      </p:pic>
    </p:spTree>
    <p:extLst>
      <p:ext uri="{BB962C8B-B14F-4D97-AF65-F5344CB8AC3E}">
        <p14:creationId xmlns:p14="http://schemas.microsoft.com/office/powerpoint/2010/main" val="2780542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59222-CC86-4C16-B164-EF1A47525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60" y="285126"/>
            <a:ext cx="9995646" cy="1077229"/>
          </a:xfrm>
        </p:spPr>
        <p:txBody>
          <a:bodyPr>
            <a:normAutofit fontScale="90000"/>
          </a:bodyPr>
          <a:lstStyle/>
          <a:p>
            <a:r>
              <a:rPr lang="en-US" dirty="0"/>
              <a:t>Dead crocodile was found in </a:t>
            </a:r>
            <a:r>
              <a:rPr lang="en-US" dirty="0" err="1"/>
              <a:t>Bajamar</a:t>
            </a:r>
            <a:r>
              <a:rPr lang="en-US" dirty="0"/>
              <a:t> beach. He ate garbage. (2017)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C58F2A-9C33-4667-A679-8FBA90E26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7188" y="1866900"/>
            <a:ext cx="4819650" cy="3614738"/>
          </a:xfrm>
        </p:spPr>
      </p:pic>
    </p:spTree>
    <p:extLst>
      <p:ext uri="{BB962C8B-B14F-4D97-AF65-F5344CB8AC3E}">
        <p14:creationId xmlns:p14="http://schemas.microsoft.com/office/powerpoint/2010/main" val="3939586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F37B5-6982-4F09-AB78-81EF77F60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758" y="341331"/>
            <a:ext cx="7958331" cy="107722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Messages along San José’s streets ask people to stop littering</a:t>
            </a:r>
            <a:br>
              <a:rPr lang="en-US" b="1" dirty="0"/>
            </a:br>
            <a:r>
              <a:rPr lang="en-US" b="1" dirty="0"/>
              <a:t>(2017)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DF5126-5EF5-4CB0-BF48-AA263D9999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2" t="20139" r="42344" b="26111"/>
          <a:stretch/>
        </p:blipFill>
        <p:spPr>
          <a:xfrm>
            <a:off x="1714499" y="1836756"/>
            <a:ext cx="8965578" cy="502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74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D78AD-A447-499A-9271-5E7FBCC63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Costa Rican Marine Life. (2019)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1C4B31-264D-4998-A94A-5529085291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112044"/>
            <a:ext cx="7620000" cy="2762250"/>
          </a:xfrm>
        </p:spPr>
      </p:pic>
    </p:spTree>
    <p:extLst>
      <p:ext uri="{BB962C8B-B14F-4D97-AF65-F5344CB8AC3E}">
        <p14:creationId xmlns:p14="http://schemas.microsoft.com/office/powerpoint/2010/main" val="2928066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1393D-DBD5-4574-A0F1-5E8D0942D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Costa Rica’s cleanest beaches get blue flags</a:t>
            </a:r>
            <a:br>
              <a:rPr lang="en-US" b="1" dirty="0"/>
            </a:br>
            <a:r>
              <a:rPr lang="en-US" b="1" dirty="0"/>
              <a:t>(2020)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7E0737-7526-4F01-91C1-D17EDDECA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850" y="253205"/>
            <a:ext cx="6038849" cy="4115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60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C78C-BE5A-457D-8A74-FE82EE9BE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Recycling in Costa Rica: Combating Renewable Waste Issues</a:t>
            </a:r>
            <a:br>
              <a:rPr lang="en-US" b="1" dirty="0"/>
            </a:br>
            <a:r>
              <a:rPr lang="en-US" b="1" dirty="0"/>
              <a:t>(2021)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59D956-D169-4261-B934-04B7EFEEF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9300" y="685800"/>
            <a:ext cx="7171400" cy="3614738"/>
          </a:xfrm>
        </p:spPr>
      </p:pic>
    </p:spTree>
    <p:extLst>
      <p:ext uri="{BB962C8B-B14F-4D97-AF65-F5344CB8AC3E}">
        <p14:creationId xmlns:p14="http://schemas.microsoft.com/office/powerpoint/2010/main" val="875865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4FF4C-BF2C-4C80-9872-F52D31BC7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The Impact of COVID-19 on Marine Plastic Pollution</a:t>
            </a:r>
            <a:br>
              <a:rPr lang="en-US" b="1" dirty="0"/>
            </a:br>
            <a:r>
              <a:rPr lang="en-US" b="1" dirty="0"/>
              <a:t>(2021)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38618D-D26A-4247-9D2F-846566D55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299" y="317500"/>
            <a:ext cx="8300357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17993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AD2E03"/>
      </a:dk2>
      <a:lt2>
        <a:srgbClr val="D75626"/>
      </a:lt2>
      <a:accent1>
        <a:srgbClr val="760603"/>
      </a:accent1>
      <a:accent2>
        <a:srgbClr val="FA9C1F"/>
      </a:accent2>
      <a:accent3>
        <a:srgbClr val="D9BB55"/>
      </a:accent3>
      <a:accent4>
        <a:srgbClr val="829551"/>
      </a:accent4>
      <a:accent5>
        <a:srgbClr val="58A28B"/>
      </a:accent5>
      <a:accent6>
        <a:srgbClr val="426480"/>
      </a:accent6>
      <a:hlink>
        <a:srgbClr val="460402"/>
      </a:hlink>
      <a:folHlink>
        <a:srgbClr val="991111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903AAAE-3EA5-424A-B142-CC51DC1F897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103</TotalTime>
  <Words>86</Words>
  <Application>Microsoft Office PowerPoint</Application>
  <PresentationFormat>Panorámica</PresentationFormat>
  <Paragraphs>9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Sector</vt:lpstr>
      <vt:lpstr>What do you think about this Costa Rican news?</vt:lpstr>
      <vt:lpstr>Trash and Littering Still Major Problems in Guanacaste, Costa Rica (2014)</vt:lpstr>
      <vt:lpstr>Costa Ricans Have To Change Their Littering Habits (2015)</vt:lpstr>
      <vt:lpstr>Dead crocodile was found in Bajamar beach. He ate garbage. (2017)</vt:lpstr>
      <vt:lpstr>Messages along San José’s streets ask people to stop littering (2017)</vt:lpstr>
      <vt:lpstr>Costa Rican Marine Life. (2019)</vt:lpstr>
      <vt:lpstr>Costa Rica’s cleanest beaches get blue flags (2020)</vt:lpstr>
      <vt:lpstr>Recycling in Costa Rica: Combating Renewable Waste Issues (2021)</vt:lpstr>
      <vt:lpstr>The Impact of COVID-19 on Marine Plastic Pollution (2021)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do you think about this picture/situation?</dc:title>
  <dc:creator>Libia Maria Retana Araya</dc:creator>
  <cp:lastModifiedBy>Sandra Maria Araya Acuna</cp:lastModifiedBy>
  <cp:revision>16</cp:revision>
  <dcterms:created xsi:type="dcterms:W3CDTF">2022-01-18T15:47:11Z</dcterms:created>
  <dcterms:modified xsi:type="dcterms:W3CDTF">2022-07-22T20:24:46Z</dcterms:modified>
</cp:coreProperties>
</file>

<file path=docProps/thumbnail.jpeg>
</file>